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6858000" cx="12192000"/>
  <p:notesSz cx="6858000" cy="9144000"/>
  <p:embeddedFontLst>
    <p:embeddedFont>
      <p:font typeface="Roboto Condensed SemiBold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5" roundtripDataSignature="AMtx7mhVfEzNKLcB8DSfCbhmxLikS741j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CondensedSemiBold-regular.fntdata"/><Relationship Id="rId10" Type="http://schemas.openxmlformats.org/officeDocument/2006/relationships/slide" Target="slides/slide6.xml"/><Relationship Id="rId13" Type="http://schemas.openxmlformats.org/officeDocument/2006/relationships/font" Target="fonts/RobotoCondensedSemiBold-italic.fntdata"/><Relationship Id="rId12" Type="http://schemas.openxmlformats.org/officeDocument/2006/relationships/font" Target="fonts/RobotoCondensedSemiBold-bold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customschemas.google.com/relationships/presentationmetadata" Target="metadata"/><Relationship Id="rId14" Type="http://schemas.openxmlformats.org/officeDocument/2006/relationships/font" Target="fonts/RobotoCondensedSemiBold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3df104dac5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g33df104dac5_0_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40f5e35a60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7" name="Google Shape;87;g340f5e35a60_0_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40f5e35a60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2" name="Google Shape;92;g340f5e35a60_0_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340f5e35a60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7" name="Google Shape;97;g340f5e35a60_0_1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40f5e35a60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2" name="Google Shape;102;g340f5e35a60_0_1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40f5e35a60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7" name="Google Shape;107;g340f5e35a60_0_2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33df104dac5_0_6"/>
          <p:cNvSpPr txBox="1"/>
          <p:nvPr/>
        </p:nvSpPr>
        <p:spPr>
          <a:xfrm>
            <a:off x="19950" y="0"/>
            <a:ext cx="12152100" cy="685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0"/>
              <a:buFont typeface="Arial"/>
              <a:buNone/>
            </a:pPr>
            <a:r>
              <a:rPr lang="ru-RU" sz="8500">
                <a:solidFill>
                  <a:schemeClr val="lt1"/>
                </a:solidFill>
                <a:latin typeface="Roboto Condensed SemiBold"/>
                <a:ea typeface="Roboto Condensed SemiBold"/>
                <a:cs typeface="Roboto Condensed SemiBold"/>
                <a:sym typeface="Roboto Condensed SemiBold"/>
              </a:rPr>
              <a:t>Шчаслівы, хто ёсць пад</a:t>
            </a:r>
            <a:r>
              <a:rPr lang="ru-RU" sz="8500">
                <a:solidFill>
                  <a:schemeClr val="lt1"/>
                </a:solidFill>
                <a:latin typeface="Roboto Condensed SemiBold"/>
                <a:ea typeface="Roboto Condensed SemiBold"/>
                <a:cs typeface="Roboto Condensed SemiBold"/>
                <a:sym typeface="Roboto Condensed SemiBold"/>
              </a:rPr>
              <a:t> </a:t>
            </a:r>
            <a:r>
              <a:rPr lang="ru-RU" sz="8500">
                <a:solidFill>
                  <a:schemeClr val="lt1"/>
                </a:solidFill>
                <a:latin typeface="Roboto Condensed SemiBold"/>
                <a:ea typeface="Roboto Condensed SemiBold"/>
                <a:cs typeface="Roboto Condensed SemiBold"/>
                <a:sym typeface="Roboto Condensed SemiBold"/>
              </a:rPr>
              <a:t>апекай патрона, добрага Юзэфа. Боязі хай не паддаецца, Юзаф</a:t>
            </a:r>
            <a:endParaRPr sz="8500">
              <a:solidFill>
                <a:schemeClr val="lt1"/>
              </a:solidFill>
              <a:latin typeface="Roboto Condensed SemiBold"/>
              <a:ea typeface="Roboto Condensed SemiBold"/>
              <a:cs typeface="Roboto Condensed SemiBold"/>
              <a:sym typeface="Roboto Condensed SemiBold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0"/>
              <a:buFont typeface="Arial"/>
              <a:buNone/>
            </a:pPr>
            <a:r>
              <a:rPr lang="ru-RU" sz="8500">
                <a:solidFill>
                  <a:schemeClr val="lt1"/>
                </a:solidFill>
                <a:latin typeface="Roboto Condensed SemiBold"/>
                <a:ea typeface="Roboto Condensed SemiBold"/>
                <a:cs typeface="Roboto Condensed SemiBold"/>
                <a:sym typeface="Roboto Condensed SemiBold"/>
              </a:rPr>
              <a:t>пры ім застаецца,</a:t>
            </a:r>
            <a:endParaRPr sz="8500">
              <a:solidFill>
                <a:schemeClr val="lt1"/>
              </a:solidFill>
              <a:latin typeface="Roboto Condensed SemiBold"/>
              <a:ea typeface="Roboto Condensed SemiBold"/>
              <a:cs typeface="Roboto Condensed SemiBold"/>
              <a:sym typeface="Roboto Condensed SemiBold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0"/>
              <a:buFont typeface="Arial"/>
              <a:buNone/>
            </a:pPr>
            <a:r>
              <a:rPr lang="ru-RU" sz="8500">
                <a:solidFill>
                  <a:schemeClr val="lt1"/>
                </a:solidFill>
                <a:latin typeface="Roboto Condensed SemiBold"/>
                <a:ea typeface="Roboto Condensed SemiBold"/>
                <a:cs typeface="Roboto Condensed SemiBold"/>
                <a:sym typeface="Roboto Condensed SemiBold"/>
              </a:rPr>
              <a:t>ёсць пры ім.</a:t>
            </a:r>
            <a:endParaRPr b="0" i="0" sz="8500" u="none" cap="none" strike="noStrike">
              <a:solidFill>
                <a:schemeClr val="lt1"/>
              </a:solidFill>
              <a:latin typeface="Roboto Condensed SemiBold"/>
              <a:ea typeface="Roboto Condensed SemiBold"/>
              <a:cs typeface="Roboto Condensed SemiBold"/>
              <a:sym typeface="Roboto Condensed SemiBol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40f5e35a60_0_2"/>
          <p:cNvSpPr txBox="1"/>
          <p:nvPr/>
        </p:nvSpPr>
        <p:spPr>
          <a:xfrm>
            <a:off x="19950" y="0"/>
            <a:ext cx="12152100" cy="685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0"/>
              <a:buFont typeface="Arial"/>
              <a:buNone/>
            </a:pPr>
            <a:r>
              <a:rPr lang="ru-RU" sz="8500">
                <a:solidFill>
                  <a:schemeClr val="lt1"/>
                </a:solidFill>
                <a:latin typeface="Roboto Condensed SemiBold"/>
                <a:ea typeface="Roboto Condensed SemiBold"/>
                <a:cs typeface="Roboto Condensed SemiBold"/>
                <a:sym typeface="Roboto Condensed SemiBold"/>
              </a:rPr>
              <a:t>Прэч ідзі, злая марнасць свету, губіш ты светлыя ўсе мэты, маю я</a:t>
            </a:r>
            <a:endParaRPr sz="8500">
              <a:solidFill>
                <a:schemeClr val="lt1"/>
              </a:solidFill>
              <a:latin typeface="Roboto Condensed SemiBold"/>
              <a:ea typeface="Roboto Condensed SemiBold"/>
              <a:cs typeface="Roboto Condensed SemiBold"/>
              <a:sym typeface="Roboto Condensed SemiBold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0"/>
              <a:buFont typeface="Arial"/>
              <a:buNone/>
            </a:pPr>
            <a:r>
              <a:rPr lang="ru-RU" sz="8500">
                <a:solidFill>
                  <a:schemeClr val="lt1"/>
                </a:solidFill>
                <a:latin typeface="Roboto Condensed SemiBold"/>
                <a:ea typeface="Roboto Condensed SemiBold"/>
                <a:cs typeface="Roboto Condensed SemiBold"/>
                <a:sym typeface="Roboto Condensed SemiBold"/>
              </a:rPr>
              <a:t>вернага Юзэфа, у жыцці</a:t>
            </a:r>
            <a:endParaRPr sz="8500">
              <a:solidFill>
                <a:schemeClr val="lt1"/>
              </a:solidFill>
              <a:latin typeface="Roboto Condensed SemiBold"/>
              <a:ea typeface="Roboto Condensed SemiBold"/>
              <a:cs typeface="Roboto Condensed SemiBold"/>
              <a:sym typeface="Roboto Condensed SemiBold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0"/>
              <a:buFont typeface="Arial"/>
              <a:buNone/>
            </a:pPr>
            <a:r>
              <a:rPr lang="ru-RU" sz="8500">
                <a:solidFill>
                  <a:schemeClr val="lt1"/>
                </a:solidFill>
                <a:latin typeface="Roboto Condensed SemiBold"/>
                <a:ea typeface="Roboto Condensed SemiBold"/>
                <a:cs typeface="Roboto Condensed SemiBold"/>
                <a:sym typeface="Roboto Condensed SemiBold"/>
              </a:rPr>
              <a:t>лепшая апека,</a:t>
            </a:r>
            <a:endParaRPr sz="8500">
              <a:solidFill>
                <a:schemeClr val="lt1"/>
              </a:solidFill>
              <a:latin typeface="Roboto Condensed SemiBold"/>
              <a:ea typeface="Roboto Condensed SemiBold"/>
              <a:cs typeface="Roboto Condensed SemiBold"/>
              <a:sym typeface="Roboto Condensed SemiBold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0"/>
              <a:buFont typeface="Arial"/>
              <a:buNone/>
            </a:pPr>
            <a:r>
              <a:rPr lang="ru-RU" sz="8500">
                <a:solidFill>
                  <a:schemeClr val="lt1"/>
                </a:solidFill>
                <a:latin typeface="Roboto Condensed SemiBold"/>
                <a:ea typeface="Roboto Condensed SemiBold"/>
                <a:cs typeface="Roboto Condensed SemiBold"/>
                <a:sym typeface="Roboto Condensed SemiBold"/>
              </a:rPr>
              <a:t>ёсць пры мне!</a:t>
            </a:r>
            <a:endParaRPr b="0" i="0" sz="8500" u="none" cap="none" strike="noStrike">
              <a:solidFill>
                <a:schemeClr val="lt1"/>
              </a:solidFill>
              <a:latin typeface="Roboto Condensed SemiBold"/>
              <a:ea typeface="Roboto Condensed SemiBold"/>
              <a:cs typeface="Roboto Condensed SemiBold"/>
              <a:sym typeface="Roboto Condensed SemiBol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40f5e35a60_0_7"/>
          <p:cNvSpPr txBox="1"/>
          <p:nvPr/>
        </p:nvSpPr>
        <p:spPr>
          <a:xfrm>
            <a:off x="19950" y="0"/>
            <a:ext cx="12152100" cy="685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0"/>
              <a:buFont typeface="Arial"/>
              <a:buNone/>
            </a:pPr>
            <a:r>
              <a:rPr lang="ru-RU" sz="8500">
                <a:solidFill>
                  <a:schemeClr val="lt1"/>
                </a:solidFill>
                <a:latin typeface="Roboto Condensed SemiBold"/>
                <a:ea typeface="Roboto Condensed SemiBold"/>
                <a:cs typeface="Roboto Condensed SemiBold"/>
                <a:sym typeface="Roboto Condensed SemiBold"/>
              </a:rPr>
              <a:t>Саступі, брыдкі дух шатана, не табе я служу аддана. Пекла так</a:t>
            </a:r>
            <a:endParaRPr sz="8500">
              <a:solidFill>
                <a:schemeClr val="lt1"/>
              </a:solidFill>
              <a:latin typeface="Roboto Condensed SemiBold"/>
              <a:ea typeface="Roboto Condensed SemiBold"/>
              <a:cs typeface="Roboto Condensed SemiBold"/>
              <a:sym typeface="Roboto Condensed SemiBold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0"/>
              <a:buFont typeface="Arial"/>
              <a:buNone/>
            </a:pPr>
            <a:r>
              <a:rPr lang="ru-RU" sz="8500">
                <a:solidFill>
                  <a:schemeClr val="lt1"/>
                </a:solidFill>
                <a:latin typeface="Roboto Condensed SemiBold"/>
                <a:ea typeface="Roboto Condensed SemiBold"/>
                <a:cs typeface="Roboto Condensed SemiBold"/>
                <a:sym typeface="Roboto Condensed SemiBold"/>
              </a:rPr>
              <a:t>да ахвяр ахвоча, небыццём загубіць захоча, буду жыць!</a:t>
            </a:r>
            <a:endParaRPr b="0" i="0" sz="8500" u="none" cap="none" strike="noStrike">
              <a:solidFill>
                <a:schemeClr val="lt1"/>
              </a:solidFill>
              <a:latin typeface="Roboto Condensed SemiBold"/>
              <a:ea typeface="Roboto Condensed SemiBold"/>
              <a:cs typeface="Roboto Condensed SemiBold"/>
              <a:sym typeface="Roboto Condensed SemiBol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40f5e35a60_0_13"/>
          <p:cNvSpPr txBox="1"/>
          <p:nvPr/>
        </p:nvSpPr>
        <p:spPr>
          <a:xfrm>
            <a:off x="19950" y="0"/>
            <a:ext cx="12152100" cy="685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0"/>
              <a:buFont typeface="Arial"/>
              <a:buNone/>
            </a:pPr>
            <a:r>
              <a:rPr lang="ru-RU" sz="8500">
                <a:solidFill>
                  <a:schemeClr val="lt1"/>
                </a:solidFill>
                <a:latin typeface="Roboto Condensed SemiBold"/>
                <a:ea typeface="Roboto Condensed SemiBold"/>
                <a:cs typeface="Roboto Condensed SemiBold"/>
                <a:sym typeface="Roboto Condensed SemiBold"/>
              </a:rPr>
              <a:t>Бо Юзаф кожнае хвіліны сцеражэ ад ліхой правіны. Са сваёй не аддасць апекі, згінуць мне ён не дасць</a:t>
            </a:r>
            <a:endParaRPr sz="8500">
              <a:solidFill>
                <a:schemeClr val="lt1"/>
              </a:solidFill>
              <a:latin typeface="Roboto Condensed SemiBold"/>
              <a:ea typeface="Roboto Condensed SemiBold"/>
              <a:cs typeface="Roboto Condensed SemiBold"/>
              <a:sym typeface="Roboto Condensed SemiBold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0"/>
              <a:buFont typeface="Arial"/>
              <a:buNone/>
            </a:pPr>
            <a:r>
              <a:rPr lang="ru-RU" sz="8500">
                <a:solidFill>
                  <a:schemeClr val="lt1"/>
                </a:solidFill>
                <a:latin typeface="Roboto Condensed SemiBold"/>
                <a:ea typeface="Roboto Condensed SemiBold"/>
                <a:cs typeface="Roboto Condensed SemiBold"/>
                <a:sym typeface="Roboto Condensed SemiBold"/>
              </a:rPr>
              <a:t>навекі па сконе.</a:t>
            </a:r>
            <a:endParaRPr b="0" i="0" sz="8500" u="none" cap="none" strike="noStrike">
              <a:solidFill>
                <a:schemeClr val="lt1"/>
              </a:solidFill>
              <a:latin typeface="Roboto Condensed SemiBold"/>
              <a:ea typeface="Roboto Condensed SemiBold"/>
              <a:cs typeface="Roboto Condensed SemiBold"/>
              <a:sym typeface="Roboto Condensed SemiBol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340f5e35a60_0_19"/>
          <p:cNvSpPr txBox="1"/>
          <p:nvPr/>
        </p:nvSpPr>
        <p:spPr>
          <a:xfrm>
            <a:off x="19950" y="0"/>
            <a:ext cx="12152100" cy="685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0"/>
              <a:buFont typeface="Arial"/>
              <a:buNone/>
            </a:pPr>
            <a:r>
              <a:rPr lang="ru-RU" sz="8500">
                <a:solidFill>
                  <a:schemeClr val="lt1"/>
                </a:solidFill>
                <a:latin typeface="Roboto Condensed SemiBold"/>
                <a:ea typeface="Roboto Condensed SemiBold"/>
                <a:cs typeface="Roboto Condensed SemiBold"/>
                <a:sym typeface="Roboto Condensed SemiBold"/>
              </a:rPr>
              <a:t>Дай жа мне, добры мой Юзэфе, у жыцці пэўнасці бяспеку. Пры канцы ж лёгкае скананне і грахоў ласку даравання</a:t>
            </a:r>
            <a:endParaRPr sz="8500">
              <a:solidFill>
                <a:schemeClr val="lt1"/>
              </a:solidFill>
              <a:latin typeface="Roboto Condensed SemiBold"/>
              <a:ea typeface="Roboto Condensed SemiBold"/>
              <a:cs typeface="Roboto Condensed SemiBold"/>
              <a:sym typeface="Roboto Condensed SemiBold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0"/>
              <a:buFont typeface="Arial"/>
              <a:buNone/>
            </a:pPr>
            <a:r>
              <a:rPr lang="ru-RU" sz="8500">
                <a:solidFill>
                  <a:schemeClr val="lt1"/>
                </a:solidFill>
                <a:latin typeface="Roboto Condensed SemiBold"/>
                <a:ea typeface="Roboto Condensed SemiBold"/>
                <a:cs typeface="Roboto Condensed SemiBold"/>
                <a:sym typeface="Roboto Condensed SemiBold"/>
              </a:rPr>
              <a:t>пры смерці.</a:t>
            </a:r>
            <a:endParaRPr b="0" i="0" sz="8500" u="none" cap="none" strike="noStrike">
              <a:solidFill>
                <a:schemeClr val="lt1"/>
              </a:solidFill>
              <a:latin typeface="Roboto Condensed SemiBold"/>
              <a:ea typeface="Roboto Condensed SemiBold"/>
              <a:cs typeface="Roboto Condensed SemiBold"/>
              <a:sym typeface="Roboto Condensed SemiBol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40f5e35a60_0_25"/>
          <p:cNvSpPr txBox="1"/>
          <p:nvPr/>
        </p:nvSpPr>
        <p:spPr>
          <a:xfrm>
            <a:off x="19950" y="0"/>
            <a:ext cx="12152100" cy="685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0"/>
              <a:buFont typeface="Arial"/>
              <a:buNone/>
            </a:pPr>
            <a:r>
              <a:rPr lang="ru-RU" sz="8500">
                <a:solidFill>
                  <a:schemeClr val="lt1"/>
                </a:solidFill>
                <a:latin typeface="Roboto Condensed SemiBold"/>
                <a:ea typeface="Roboto Condensed SemiBold"/>
                <a:cs typeface="Roboto Condensed SemiBold"/>
                <a:sym typeface="Roboto Condensed SemiBold"/>
              </a:rPr>
              <a:t>Калі ж я буду прад суддзёю, вырак мой стане прада мною. Будзь, Юзаф, страшнаю часінай, пры мне стой, Апякуне мілы, мой Патрон!</a:t>
            </a:r>
            <a:endParaRPr b="0" i="0" sz="8500" u="none" cap="none" strike="noStrike">
              <a:solidFill>
                <a:schemeClr val="lt1"/>
              </a:solidFill>
              <a:latin typeface="Roboto Condensed SemiBold"/>
              <a:ea typeface="Roboto Condensed SemiBold"/>
              <a:cs typeface="Roboto Condensed SemiBold"/>
              <a:sym typeface="Roboto Condensed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2024-10-19T14:05:25Z</dcterms:created>
  <dc:creator>Panou Dzmitry</dc:creator>
</cp:coreProperties>
</file>